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959"/>
    <a:srgbClr val="FF5A00"/>
    <a:srgbClr val="FF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0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1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6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2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1553-D229-48CF-9238-39CC60F0474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877A-038F-472E-9832-9AC9CBD0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8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5A00"/>
          </a:solidFill>
          <a:latin typeface="Univers 57 Condense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Univers 57 Condense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Univers 57 Condense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Univers 57 Condense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Univers 57 Condense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Univers 57 Condense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lifespotlight.syr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2014-2015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April 21,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5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Organization Accounts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Budgets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Fundraising/Income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Payments/Expenses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2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Organization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MyCode</a:t>
            </a:r>
            <a:endParaRPr lang="en-US" dirty="0" smtClean="0"/>
          </a:p>
          <a:p>
            <a:pPr lvl="1"/>
            <a:r>
              <a:rPr lang="en-US" dirty="0" smtClean="0"/>
              <a:t>Beginning </a:t>
            </a:r>
            <a:r>
              <a:rPr lang="en-US" dirty="0" smtClean="0"/>
              <a:t>Balances/Carryover</a:t>
            </a:r>
            <a:endParaRPr lang="en-US" dirty="0" smtClean="0"/>
          </a:p>
          <a:p>
            <a:pPr lvl="1"/>
            <a:r>
              <a:rPr lang="en-US" dirty="0" smtClean="0"/>
              <a:t>Deposits</a:t>
            </a:r>
          </a:p>
          <a:p>
            <a:pPr lvl="1"/>
            <a:r>
              <a:rPr lang="en-US" dirty="0" smtClean="0"/>
              <a:t>SU Policy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Fundraising/Income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Law </a:t>
            </a:r>
            <a:r>
              <a:rPr lang="en-US" dirty="0" smtClean="0"/>
              <a:t>School Socials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Food Sales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Merchandise Sales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Raffles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 Organization Website:</a:t>
            </a:r>
          </a:p>
          <a:p>
            <a:pPr lvl="1"/>
            <a:r>
              <a:rPr lang="en-US" dirty="0" smtClean="0">
                <a:hlinkClick r:id="rId2"/>
              </a:rPr>
              <a:t>http://studentlifespotlight.syr.edu/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Fundraising/Income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Donations/Solicitations</a:t>
            </a:r>
          </a:p>
          <a:p>
            <a:pPr lvl="1"/>
            <a:r>
              <a:rPr lang="en-US" dirty="0" smtClean="0"/>
              <a:t>Internal (SU &amp; College of Law)</a:t>
            </a:r>
          </a:p>
          <a:p>
            <a:pPr lvl="1"/>
            <a:r>
              <a:rPr lang="en-US" dirty="0" smtClean="0"/>
              <a:t>External (Firms, Corporations, Individuals)</a:t>
            </a:r>
          </a:p>
          <a:p>
            <a:endParaRPr lang="en-US" dirty="0" smtClean="0"/>
          </a:p>
          <a:p>
            <a:r>
              <a:rPr lang="en-US" dirty="0" smtClean="0"/>
              <a:t>Student Bar Association</a:t>
            </a:r>
          </a:p>
          <a:p>
            <a:endParaRPr lang="en-US" dirty="0"/>
          </a:p>
          <a:p>
            <a:r>
              <a:rPr lang="en-US" dirty="0" smtClean="0"/>
              <a:t>Office of Student Life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03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SUpowerpointtemplate</Template>
  <TotalTime>78</TotalTime>
  <Words>68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SUpowerpointtemplate</vt:lpstr>
      <vt:lpstr>2014-2015  Finance Workshop</vt:lpstr>
      <vt:lpstr>Overview</vt:lpstr>
      <vt:lpstr>Student Organization Accounts</vt:lpstr>
      <vt:lpstr>Fundraising/Income</vt:lpstr>
      <vt:lpstr>Fundraising/Income (Cont)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2013-2014  Finance Workshop</dc:title>
  <dc:creator>mmwilcox</dc:creator>
  <cp:lastModifiedBy>mmwilcox</cp:lastModifiedBy>
  <cp:revision>3</cp:revision>
  <dcterms:created xsi:type="dcterms:W3CDTF">2013-08-09T20:14:37Z</dcterms:created>
  <dcterms:modified xsi:type="dcterms:W3CDTF">2014-04-21T14:33:37Z</dcterms:modified>
</cp:coreProperties>
</file>